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photoAlbum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389" autoAdjust="0"/>
  </p:normalViewPr>
  <p:slideViewPr>
    <p:cSldViewPr>
      <p:cViewPr>
        <p:scale>
          <a:sx n="100" d="100"/>
          <a:sy n="100" d="100"/>
        </p:scale>
        <p:origin x="-294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6D41A-C8CF-4B4B-A95E-43A1734921BE}" type="datetimeFigureOut">
              <a:rPr lang="hr-HR" smtClean="0"/>
              <a:t>14.2.2012.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D8FF1-9F22-40B5-B12D-9C2D2251A9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0898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D8FF1-9F22-40B5-B12D-9C2D2251A925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8659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0142-506B-40BF-822C-505DFD5E8183}" type="datetimeFigureOut">
              <a:rPr lang="hr-HR" smtClean="0"/>
              <a:t>14.2.2012.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302E-4684-4786-815F-F84FD93FA5F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0142-506B-40BF-822C-505DFD5E8183}" type="datetimeFigureOut">
              <a:rPr lang="hr-HR" smtClean="0"/>
              <a:t>14.2.2012.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302E-4684-4786-815F-F84FD93FA5F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0142-506B-40BF-822C-505DFD5E8183}" type="datetimeFigureOut">
              <a:rPr lang="hr-HR" smtClean="0"/>
              <a:t>14.2.2012.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302E-4684-4786-815F-F84FD93FA5F7}" type="slidenum">
              <a:rPr lang="hr-HR" smtClean="0"/>
              <a:t>‹#›</a:t>
            </a:fld>
            <a:endParaRPr lang="hr-H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0142-506B-40BF-822C-505DFD5E8183}" type="datetimeFigureOut">
              <a:rPr lang="hr-HR" smtClean="0"/>
              <a:t>14.2.2012.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302E-4684-4786-815F-F84FD93FA5F7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0142-506B-40BF-822C-505DFD5E8183}" type="datetimeFigureOut">
              <a:rPr lang="hr-HR" smtClean="0"/>
              <a:t>14.2.2012.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302E-4684-4786-815F-F84FD93FA5F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0142-506B-40BF-822C-505DFD5E8183}" type="datetimeFigureOut">
              <a:rPr lang="hr-HR" smtClean="0"/>
              <a:t>14.2.2012.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302E-4684-4786-815F-F84FD93FA5F7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0142-506B-40BF-822C-505DFD5E8183}" type="datetimeFigureOut">
              <a:rPr lang="hr-HR" smtClean="0"/>
              <a:t>14.2.2012.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302E-4684-4786-815F-F84FD93FA5F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0142-506B-40BF-822C-505DFD5E8183}" type="datetimeFigureOut">
              <a:rPr lang="hr-HR" smtClean="0"/>
              <a:t>14.2.2012.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302E-4684-4786-815F-F84FD93FA5F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0142-506B-40BF-822C-505DFD5E8183}" type="datetimeFigureOut">
              <a:rPr lang="hr-HR" smtClean="0"/>
              <a:t>14.2.2012.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302E-4684-4786-815F-F84FD93FA5F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0142-506B-40BF-822C-505DFD5E8183}" type="datetimeFigureOut">
              <a:rPr lang="hr-HR" smtClean="0"/>
              <a:t>14.2.2012.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302E-4684-4786-815F-F84FD93FA5F7}" type="slidenum">
              <a:rPr lang="hr-HR" smtClean="0"/>
              <a:t>‹#›</a:t>
            </a:fld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0142-506B-40BF-822C-505DFD5E8183}" type="datetimeFigureOut">
              <a:rPr lang="hr-HR" smtClean="0"/>
              <a:t>14.2.2012.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302E-4684-4786-815F-F84FD93FA5F7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1610142-506B-40BF-822C-505DFD5E8183}" type="datetimeFigureOut">
              <a:rPr lang="hr-HR" smtClean="0"/>
              <a:t>14.2.2012.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545302E-4684-4786-815F-F84FD93FA5F7}" type="slidenum">
              <a:rPr lang="hr-HR" smtClean="0"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se to bijeli?!</a:t>
            </a:r>
            <a:endParaRPr lang="hr-HR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1516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00">
        <p14:doors dir="vert"/>
        <p:sndAc>
          <p:stSnd>
            <p:snd r:embed="rId2" name="camera.wav"/>
          </p:stSnd>
        </p:sndAc>
      </p:transition>
    </mc:Choice>
    <mc:Fallback>
      <p:transition spd="slow" advTm="1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nijeg s prozora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lipsa 2"/>
          <p:cNvSpPr/>
          <p:nvPr/>
        </p:nvSpPr>
        <p:spPr>
          <a:xfrm>
            <a:off x="6228184" y="116632"/>
            <a:ext cx="1994520" cy="144016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dirty="0" smtClean="0"/>
              <a:t>Osvanulo je prvo snježno jutro!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0685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Božić ili drugi mjesec!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6774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ični oblačić 3"/>
          <p:cNvSpPr/>
          <p:nvPr/>
        </p:nvSpPr>
        <p:spPr>
          <a:xfrm>
            <a:off x="6228184" y="44624"/>
            <a:ext cx="1440160" cy="1440160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Je li ovo Božić ili 2. mjesec?! </a:t>
            </a:r>
            <a:endParaRPr lang="hr-HR" sz="1200" dirty="0"/>
          </a:p>
        </p:txBody>
      </p:sp>
      <p:sp>
        <p:nvSpPr>
          <p:cNvPr id="6" name="Obični oblačić 5"/>
          <p:cNvSpPr/>
          <p:nvPr/>
        </p:nvSpPr>
        <p:spPr>
          <a:xfrm>
            <a:off x="5220072" y="2204864"/>
            <a:ext cx="1080120" cy="792088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/>
              <a:t>Dolove i brijeg…</a:t>
            </a:r>
          </a:p>
        </p:txBody>
      </p:sp>
    </p:spTree>
    <p:extLst>
      <p:ext uri="{BB962C8B-B14F-4D97-AF65-F5344CB8AC3E}">
        <p14:creationId xmlns:p14="http://schemas.microsoft.com/office/powerpoint/2010/main" val="281392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njegovići,snjegovići!!!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ični oblačić 2"/>
          <p:cNvSpPr/>
          <p:nvPr/>
        </p:nvSpPr>
        <p:spPr>
          <a:xfrm>
            <a:off x="4211960" y="476672"/>
            <a:ext cx="1656184" cy="1512168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Pazite dobro djeco, danas ćemo učiti praviti snješka.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218943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Grudajmo se!!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7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ični oblačić 2"/>
          <p:cNvSpPr/>
          <p:nvPr/>
        </p:nvSpPr>
        <p:spPr>
          <a:xfrm>
            <a:off x="827584" y="1340768"/>
            <a:ext cx="1296144" cy="1080120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/>
              <a:t>Sad ću ga ja zveknuti u leđa!</a:t>
            </a:r>
            <a:endParaRPr lang="hr-HR" sz="1000" dirty="0"/>
          </a:p>
        </p:txBody>
      </p:sp>
      <p:sp>
        <p:nvSpPr>
          <p:cNvPr id="4" name="Obični oblačić 3"/>
          <p:cNvSpPr/>
          <p:nvPr/>
        </p:nvSpPr>
        <p:spPr>
          <a:xfrm>
            <a:off x="4427984" y="1753783"/>
            <a:ext cx="1080120" cy="936104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err="1" smtClean="0"/>
              <a:t>Aghhh</a:t>
            </a:r>
            <a:r>
              <a:rPr lang="hr-HR" sz="1000" dirty="0" smtClean="0"/>
              <a:t>!</a:t>
            </a:r>
          </a:p>
          <a:p>
            <a:pPr algn="ctr"/>
            <a:r>
              <a:rPr lang="hr-HR" sz="1000" dirty="0" smtClean="0"/>
              <a:t>Upomoć!</a:t>
            </a:r>
            <a:endParaRPr lang="hr-HR" sz="1000" dirty="0"/>
          </a:p>
        </p:txBody>
      </p:sp>
      <p:sp>
        <p:nvSpPr>
          <p:cNvPr id="5" name="Obični oblačić 4"/>
          <p:cNvSpPr/>
          <p:nvPr/>
        </p:nvSpPr>
        <p:spPr>
          <a:xfrm rot="20395426">
            <a:off x="7974917" y="2025415"/>
            <a:ext cx="1008112" cy="936104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/>
              <a:t>HA,</a:t>
            </a:r>
            <a:r>
              <a:rPr lang="hr-HR" sz="1000" dirty="0" err="1" smtClean="0"/>
              <a:t>HA</a:t>
            </a:r>
            <a:r>
              <a:rPr lang="hr-HR" sz="1000" dirty="0"/>
              <a:t>,</a:t>
            </a:r>
            <a:r>
              <a:rPr lang="hr-HR" sz="1000" dirty="0" smtClean="0"/>
              <a:t>,HA!!!!!</a:t>
            </a:r>
            <a:endParaRPr lang="hr-HR" sz="1000" dirty="0"/>
          </a:p>
        </p:txBody>
      </p:sp>
      <p:sp>
        <p:nvSpPr>
          <p:cNvPr id="6" name="Obični oblačić 5"/>
          <p:cNvSpPr/>
          <p:nvPr/>
        </p:nvSpPr>
        <p:spPr>
          <a:xfrm rot="19689970">
            <a:off x="3536955" y="1027034"/>
            <a:ext cx="1008112" cy="1004478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/>
              <a:t>Sad ćeš se najesti snijega!</a:t>
            </a:r>
            <a:endParaRPr lang="hr-HR" sz="1000" dirty="0"/>
          </a:p>
        </p:txBody>
      </p:sp>
    </p:spTree>
    <p:extLst>
      <p:ext uri="{BB962C8B-B14F-4D97-AF65-F5344CB8AC3E}">
        <p14:creationId xmlns:p14="http://schemas.microsoft.com/office/powerpoint/2010/main" val="75679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Topli čaj!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ični oblačić 2"/>
          <p:cNvSpPr/>
          <p:nvPr/>
        </p:nvSpPr>
        <p:spPr>
          <a:xfrm>
            <a:off x="6444208" y="1635299"/>
            <a:ext cx="1224136" cy="1438597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Topli čaj nakon napornog grudanja!</a:t>
            </a:r>
            <a:endParaRPr lang="hr-HR" sz="1200" dirty="0"/>
          </a:p>
        </p:txBody>
      </p:sp>
      <p:sp>
        <p:nvSpPr>
          <p:cNvPr id="4" name="Obični oblačić 3"/>
          <p:cNvSpPr/>
          <p:nvPr/>
        </p:nvSpPr>
        <p:spPr>
          <a:xfrm>
            <a:off x="4247009" y="1844824"/>
            <a:ext cx="864096" cy="959929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err="1" smtClean="0"/>
              <a:t>Aaaa</a:t>
            </a:r>
            <a:r>
              <a:rPr lang="hr-HR" sz="1000" dirty="0" smtClean="0"/>
              <a:t>,</a:t>
            </a:r>
          </a:p>
          <a:p>
            <a:pPr algn="ctr"/>
            <a:r>
              <a:rPr lang="hr-HR" sz="1000" dirty="0" smtClean="0"/>
              <a:t>Što je vruć čaj!</a:t>
            </a:r>
            <a:endParaRPr lang="hr-HR" sz="1000" dirty="0"/>
          </a:p>
        </p:txBody>
      </p:sp>
    </p:spTree>
    <p:extLst>
      <p:ext uri="{BB962C8B-B14F-4D97-AF65-F5344CB8AC3E}">
        <p14:creationId xmlns:p14="http://schemas.microsoft.com/office/powerpoint/2010/main" val="8150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ični oblačić 2"/>
          <p:cNvSpPr/>
          <p:nvPr/>
        </p:nvSpPr>
        <p:spPr>
          <a:xfrm rot="946217">
            <a:off x="4355976" y="1813223"/>
            <a:ext cx="1224136" cy="1080120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/>
              <a:t>BOK!!!</a:t>
            </a:r>
          </a:p>
          <a:p>
            <a:pPr algn="ctr"/>
            <a:r>
              <a:rPr lang="hr-HR" sz="1000" dirty="0" smtClean="0"/>
              <a:t>Vidimo se kad idući put padne snijeg!</a:t>
            </a:r>
            <a:endParaRPr lang="hr-HR" sz="1000" dirty="0"/>
          </a:p>
        </p:txBody>
      </p:sp>
      <p:sp>
        <p:nvSpPr>
          <p:cNvPr id="4" name="Obični oblačić 3"/>
          <p:cNvSpPr/>
          <p:nvPr/>
        </p:nvSpPr>
        <p:spPr>
          <a:xfrm rot="756923">
            <a:off x="7558103" y="2510906"/>
            <a:ext cx="1008112" cy="1080120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/>
              <a:t>A to će  biti za 50 godina.</a:t>
            </a:r>
          </a:p>
          <a:p>
            <a:pPr algn="ctr"/>
            <a:r>
              <a:rPr lang="hr-HR" sz="1000" dirty="0" smtClean="0"/>
              <a:t>BOK!!!</a:t>
            </a:r>
            <a:endParaRPr lang="hr-HR" sz="1000" dirty="0"/>
          </a:p>
        </p:txBody>
      </p:sp>
      <p:sp>
        <p:nvSpPr>
          <p:cNvPr id="5" name="Obični oblačić 4"/>
          <p:cNvSpPr/>
          <p:nvPr/>
        </p:nvSpPr>
        <p:spPr>
          <a:xfrm>
            <a:off x="1187624" y="142578"/>
            <a:ext cx="936104" cy="648072"/>
          </a:xfrm>
          <a:prstGeom prst="cloudCallou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dirty="0" smtClean="0"/>
              <a:t>Ah, taj snijeg!</a:t>
            </a:r>
            <a:endParaRPr lang="hr-HR" sz="1000" dirty="0"/>
          </a:p>
        </p:txBody>
      </p:sp>
    </p:spTree>
    <p:extLst>
      <p:ext uri="{BB962C8B-B14F-4D97-AF65-F5344CB8AC3E}">
        <p14:creationId xmlns:p14="http://schemas.microsoft.com/office/powerpoint/2010/main" val="111746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edge/>
        <p:sndAc>
          <p:stSnd>
            <p:snd r:embed="rId2" name="explode.wav"/>
          </p:stSnd>
        </p:sndAc>
      </p:transition>
    </mc:Choice>
    <mc:Fallback xmlns="">
      <p:transition spd="slow">
        <p:wedg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lni oblik">
  <a:themeElements>
    <a:clrScheme name="Valni oblik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alni oblik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83</TotalTime>
  <Words>95</Words>
  <Application>Microsoft Office PowerPoint</Application>
  <PresentationFormat>Prikaz na zaslonu (4:3)</PresentationFormat>
  <Paragraphs>19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Valni oblik</vt:lpstr>
      <vt:lpstr>Što se to bijeli?!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s fotografijama</dc:title>
  <dc:creator>sena</dc:creator>
  <cp:lastModifiedBy>sena</cp:lastModifiedBy>
  <cp:revision>20</cp:revision>
  <dcterms:created xsi:type="dcterms:W3CDTF">2012-02-13T19:11:50Z</dcterms:created>
  <dcterms:modified xsi:type="dcterms:W3CDTF">2012-02-14T11:31:06Z</dcterms:modified>
</cp:coreProperties>
</file>