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23D1-4497-4C79-87DC-205AFDBEE030}" type="datetimeFigureOut">
              <a:rPr lang="hr-HR" smtClean="0"/>
              <a:t>7.2.2014.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B632-5272-4A4C-8545-3C4F4D09FC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23D1-4497-4C79-87DC-205AFDBEE030}" type="datetimeFigureOut">
              <a:rPr lang="hr-HR" smtClean="0"/>
              <a:t>7.2.2014.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B632-5272-4A4C-8545-3C4F4D09FC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23D1-4497-4C79-87DC-205AFDBEE030}" type="datetimeFigureOut">
              <a:rPr lang="hr-HR" smtClean="0"/>
              <a:t>7.2.2014.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B632-5272-4A4C-8545-3C4F4D09FC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23D1-4497-4C79-87DC-205AFDBEE030}" type="datetimeFigureOut">
              <a:rPr lang="hr-HR" smtClean="0"/>
              <a:t>7.2.2014.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B632-5272-4A4C-8545-3C4F4D09FC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23D1-4497-4C79-87DC-205AFDBEE030}" type="datetimeFigureOut">
              <a:rPr lang="hr-HR" smtClean="0"/>
              <a:t>7.2.2014.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B632-5272-4A4C-8545-3C4F4D09FC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23D1-4497-4C79-87DC-205AFDBEE030}" type="datetimeFigureOut">
              <a:rPr lang="hr-HR" smtClean="0"/>
              <a:t>7.2.2014.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B632-5272-4A4C-8545-3C4F4D09FC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23D1-4497-4C79-87DC-205AFDBEE030}" type="datetimeFigureOut">
              <a:rPr lang="hr-HR" smtClean="0"/>
              <a:t>7.2.2014.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B632-5272-4A4C-8545-3C4F4D09FC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23D1-4497-4C79-87DC-205AFDBEE030}" type="datetimeFigureOut">
              <a:rPr lang="hr-HR" smtClean="0"/>
              <a:t>7.2.2014.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B632-5272-4A4C-8545-3C4F4D09FC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23D1-4497-4C79-87DC-205AFDBEE030}" type="datetimeFigureOut">
              <a:rPr lang="hr-HR" smtClean="0"/>
              <a:t>7.2.2014.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B632-5272-4A4C-8545-3C4F4D09FC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23D1-4497-4C79-87DC-205AFDBEE030}" type="datetimeFigureOut">
              <a:rPr lang="hr-HR" smtClean="0"/>
              <a:t>7.2.2014.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B632-5272-4A4C-8545-3C4F4D09FC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23D1-4497-4C79-87DC-205AFDBEE030}" type="datetimeFigureOut">
              <a:rPr lang="hr-HR" smtClean="0"/>
              <a:t>7.2.2014.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B632-5272-4A4C-8545-3C4F4D09FC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323D1-4497-4C79-87DC-205AFDBEE030}" type="datetimeFigureOut">
              <a:rPr lang="hr-HR" smtClean="0"/>
              <a:t>7.2.2014.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B632-5272-4A4C-8545-3C4F4D09FC4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476672"/>
            <a:ext cx="6400800" cy="17526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UČENICI OSMIH RAZREDA POD VODSTVOM NASTAVNICE ANKICE BRALIĆ NAPRAVILI PLAKATE NA TEMU OVISNOSTI. POGLEDAJMO!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3728" y="2996952"/>
            <a:ext cx="5688632" cy="276592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smtClean="0">
                <a:ln w="0"/>
                <a:gradFill flip="none" rotWithShape="1">
                  <a:gsLst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89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</a:rPr>
              <a:t>OVISNOSTI</a:t>
            </a:r>
            <a:endParaRPr lang="en-US" sz="5400" b="1" cap="all" spc="0" dirty="0">
              <a:ln w="0"/>
              <a:gradFill flip="none" rotWithShape="1">
                <a:gsLst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1890000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DSC063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-754327" y="1577710"/>
            <a:ext cx="6034617" cy="4525963"/>
          </a:xfrm>
        </p:spPr>
      </p:pic>
      <p:pic>
        <p:nvPicPr>
          <p:cNvPr id="5" name="Picture 4" descr="DSC06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537012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SC063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DSC063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39818" y="2204864"/>
            <a:ext cx="6204181" cy="4653136"/>
          </a:xfrm>
          <a:prstGeom prst="rect">
            <a:avLst/>
          </a:prstGeom>
        </p:spPr>
      </p:pic>
      <p:pic>
        <p:nvPicPr>
          <p:cNvPr id="9" name="Picture 8" descr="DSC063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5532107" cy="4149080"/>
          </a:xfrm>
          <a:prstGeom prst="rect">
            <a:avLst/>
          </a:prstGeom>
        </p:spPr>
      </p:pic>
      <p:pic>
        <p:nvPicPr>
          <p:cNvPr id="10" name="Picture 9" descr="DSC0635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3043266" y="871535"/>
            <a:ext cx="6972267" cy="5229200"/>
          </a:xfrm>
          <a:prstGeom prst="rect">
            <a:avLst/>
          </a:prstGeom>
        </p:spPr>
      </p:pic>
      <p:pic>
        <p:nvPicPr>
          <p:cNvPr id="11" name="Picture 10" descr="DSC0636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SC0630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-54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DSC0630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DSC0631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-5400000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2339752" y="1700808"/>
            <a:ext cx="4550020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KRAJ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ilija</dc:creator>
  <cp:lastModifiedBy>ilija</cp:lastModifiedBy>
  <cp:revision>5</cp:revision>
  <dcterms:created xsi:type="dcterms:W3CDTF">2014-02-07T10:47:38Z</dcterms:created>
  <dcterms:modified xsi:type="dcterms:W3CDTF">2014-02-07T11:35:08Z</dcterms:modified>
</cp:coreProperties>
</file>