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3" r:id="rId7"/>
    <p:sldId id="264" r:id="rId8"/>
    <p:sldId id="262" r:id="rId9"/>
    <p:sldId id="265" r:id="rId10"/>
    <p:sldId id="266" r:id="rId11"/>
    <p:sldId id="269" r:id="rId12"/>
    <p:sldId id="267" r:id="rId13"/>
    <p:sldId id="268" r:id="rId14"/>
    <p:sldId id="272" r:id="rId15"/>
    <p:sldId id="274" r:id="rId16"/>
    <p:sldId id="275" r:id="rId17"/>
    <p:sldId id="276" r:id="rId18"/>
    <p:sldId id="273" r:id="rId19"/>
    <p:sldId id="278" r:id="rId20"/>
    <p:sldId id="304" r:id="rId21"/>
    <p:sldId id="283" r:id="rId22"/>
    <p:sldId id="277" r:id="rId23"/>
    <p:sldId id="279" r:id="rId24"/>
    <p:sldId id="280" r:id="rId25"/>
    <p:sldId id="282" r:id="rId26"/>
    <p:sldId id="296" r:id="rId27"/>
    <p:sldId id="284" r:id="rId28"/>
    <p:sldId id="298" r:id="rId29"/>
    <p:sldId id="293" r:id="rId30"/>
    <p:sldId id="297" r:id="rId31"/>
    <p:sldId id="295" r:id="rId32"/>
    <p:sldId id="299" r:id="rId33"/>
    <p:sldId id="300" r:id="rId34"/>
    <p:sldId id="301" r:id="rId35"/>
    <p:sldId id="302" r:id="rId36"/>
    <p:sldId id="303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7394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297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552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813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395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8237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3839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27000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07953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98856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4410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616E2-1A82-45E9-AA30-7DD1955E52A2}" type="datetimeFigureOut">
              <a:rPr lang="hr-HR" smtClean="0"/>
              <a:t>3.6.2024.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B31180-FE22-4596-A968-5BF640D706A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477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NJEMAČKA I AUSTRIJA 2024.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Terenska nastava - nastavak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3850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51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8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6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3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80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9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503" y="888275"/>
            <a:ext cx="8534400" cy="473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68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949" y="0"/>
            <a:ext cx="100061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9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2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87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95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32" y="951957"/>
            <a:ext cx="8464731" cy="50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7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64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906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393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15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/>
              <a:t>Jugendherberge</a:t>
            </a:r>
            <a:r>
              <a:rPr lang="hr-HR" dirty="0" smtClean="0"/>
              <a:t> Stuttgart International </a:t>
            </a:r>
            <a:r>
              <a:rPr lang="hr-HR" dirty="0" err="1" smtClean="0"/>
              <a:t>djh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23" y="1825624"/>
            <a:ext cx="7607449" cy="4784181"/>
          </a:xfrm>
        </p:spPr>
      </p:pic>
    </p:spTree>
    <p:extLst>
      <p:ext uri="{BB962C8B-B14F-4D97-AF65-F5344CB8AC3E}">
        <p14:creationId xmlns:p14="http://schemas.microsoft.com/office/powerpoint/2010/main" val="827709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8" y="195943"/>
            <a:ext cx="8145418" cy="61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52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SALZBURG - Austrija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94" y="1619794"/>
            <a:ext cx="8473440" cy="5238206"/>
          </a:xfrm>
        </p:spPr>
      </p:pic>
    </p:spTree>
    <p:extLst>
      <p:ext uri="{BB962C8B-B14F-4D97-AF65-F5344CB8AC3E}">
        <p14:creationId xmlns:p14="http://schemas.microsoft.com/office/powerpoint/2010/main" val="4157153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1" y="0"/>
            <a:ext cx="10676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08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79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55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80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418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666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60937" y="429714"/>
            <a:ext cx="7141029" cy="607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7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55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10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2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64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1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8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642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16</Words>
  <Application>Microsoft Office PowerPoint</Application>
  <PresentationFormat>Široki zaslon</PresentationFormat>
  <Paragraphs>4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sustava Office</vt:lpstr>
      <vt:lpstr>NJEMAČKA I AUSTRIJA 2024.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Jugendherberge Stuttgart International djh</vt:lpstr>
      <vt:lpstr>PowerPoint prezentacija</vt:lpstr>
      <vt:lpstr>SALZBURG - Austrija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NJEMAČKA I AUSTRIJA 2024.</dc:title>
  <dc:creator>DIANA GADŽA</dc:creator>
  <cp:lastModifiedBy>DIANA GADŽA</cp:lastModifiedBy>
  <cp:revision>7</cp:revision>
  <dcterms:created xsi:type="dcterms:W3CDTF">2024-06-03T19:12:27Z</dcterms:created>
  <dcterms:modified xsi:type="dcterms:W3CDTF">2024-06-03T20:07:24Z</dcterms:modified>
</cp:coreProperties>
</file>