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8" r:id="rId12"/>
    <p:sldId id="269" r:id="rId13"/>
    <p:sldId id="271" r:id="rId14"/>
    <p:sldId id="272" r:id="rId15"/>
    <p:sldId id="274" r:id="rId16"/>
    <p:sldId id="275" r:id="rId17"/>
    <p:sldId id="276" r:id="rId18"/>
    <p:sldId id="277" r:id="rId19"/>
    <p:sldId id="278" r:id="rId20"/>
    <p:sldId id="280" r:id="rId21"/>
    <p:sldId id="281" r:id="rId22"/>
    <p:sldId id="282" r:id="rId23"/>
    <p:sldId id="284" r:id="rId24"/>
    <p:sldId id="285" r:id="rId25"/>
    <p:sldId id="286" r:id="rId26"/>
    <p:sldId id="287" r:id="rId27"/>
    <p:sldId id="288" r:id="rId28"/>
    <p:sldId id="289" r:id="rId29"/>
    <p:sldId id="290" r:id="rId30"/>
    <p:sldId id="291" r:id="rId31"/>
    <p:sldId id="292" r:id="rId32"/>
    <p:sldId id="294" r:id="rId33"/>
    <p:sldId id="297" r:id="rId34"/>
    <p:sldId id="299" r:id="rId35"/>
    <p:sldId id="302" r:id="rId36"/>
    <p:sldId id="298" r:id="rId37"/>
    <p:sldId id="300" r:id="rId38"/>
    <p:sldId id="303" r:id="rId39"/>
    <p:sldId id="304" r:id="rId40"/>
    <p:sldId id="305" r:id="rId41"/>
    <p:sldId id="306" r:id="rId42"/>
    <p:sldId id="308" r:id="rId43"/>
    <p:sldId id="307" r:id="rId44"/>
    <p:sldId id="309" r:id="rId45"/>
    <p:sldId id="310" r:id="rId46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 smtClean="0"/>
              <a:t>Kliknite da biste uredili stil podnaslova matrice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1BA4D-6055-43C4-9131-1AA99C654E37}" type="datetimeFigureOut">
              <a:rPr lang="hr-HR" smtClean="0"/>
              <a:t>3.6.2024.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5AC84-7D8D-4191-9FBB-2489D281533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766773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1BA4D-6055-43C4-9131-1AA99C654E37}" type="datetimeFigureOut">
              <a:rPr lang="hr-HR" smtClean="0"/>
              <a:t>3.6.2024.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5AC84-7D8D-4191-9FBB-2489D281533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68242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1BA4D-6055-43C4-9131-1AA99C654E37}" type="datetimeFigureOut">
              <a:rPr lang="hr-HR" smtClean="0"/>
              <a:t>3.6.2024.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5AC84-7D8D-4191-9FBB-2489D281533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13053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1BA4D-6055-43C4-9131-1AA99C654E37}" type="datetimeFigureOut">
              <a:rPr lang="hr-HR" smtClean="0"/>
              <a:t>3.6.2024.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5AC84-7D8D-4191-9FBB-2489D281533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71153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1BA4D-6055-43C4-9131-1AA99C654E37}" type="datetimeFigureOut">
              <a:rPr lang="hr-HR" smtClean="0"/>
              <a:t>3.6.2024.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5AC84-7D8D-4191-9FBB-2489D281533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386456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1BA4D-6055-43C4-9131-1AA99C654E37}" type="datetimeFigureOut">
              <a:rPr lang="hr-HR" smtClean="0"/>
              <a:t>3.6.2024.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5AC84-7D8D-4191-9FBB-2489D281533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48219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1BA4D-6055-43C4-9131-1AA99C654E37}" type="datetimeFigureOut">
              <a:rPr lang="hr-HR" smtClean="0"/>
              <a:t>3.6.2024.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5AC84-7D8D-4191-9FBB-2489D281533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086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1BA4D-6055-43C4-9131-1AA99C654E37}" type="datetimeFigureOut">
              <a:rPr lang="hr-HR" smtClean="0"/>
              <a:t>3.6.2024.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5AC84-7D8D-4191-9FBB-2489D281533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52012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1BA4D-6055-43C4-9131-1AA99C654E37}" type="datetimeFigureOut">
              <a:rPr lang="hr-HR" smtClean="0"/>
              <a:t>3.6.2024.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5AC84-7D8D-4191-9FBB-2489D281533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37079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1BA4D-6055-43C4-9131-1AA99C654E37}" type="datetimeFigureOut">
              <a:rPr lang="hr-HR" smtClean="0"/>
              <a:t>3.6.2024.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5AC84-7D8D-4191-9FBB-2489D281533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53559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1BA4D-6055-43C4-9131-1AA99C654E37}" type="datetimeFigureOut">
              <a:rPr lang="hr-HR" smtClean="0"/>
              <a:t>3.6.2024.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5AC84-7D8D-4191-9FBB-2489D281533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878434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51BA4D-6055-43C4-9131-1AA99C654E37}" type="datetimeFigureOut">
              <a:rPr lang="hr-HR" smtClean="0"/>
              <a:t>3.6.2024.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65AC84-7D8D-4191-9FBB-2489D281533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93782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 smtClean="0"/>
              <a:t>NJEMAČKA /AUSTRIJA 2024.</a:t>
            </a:r>
            <a:endParaRPr lang="hr-HR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r-HR" dirty="0" smtClean="0"/>
              <a:t>Terenska nastava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5172951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924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8119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7000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1954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94190" y="684439"/>
            <a:ext cx="6858000" cy="5489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9708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5644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6507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4834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5890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6075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509" y="557349"/>
            <a:ext cx="7159383" cy="5619614"/>
          </a:xfrm>
        </p:spPr>
      </p:pic>
    </p:spTree>
    <p:extLst>
      <p:ext uri="{BB962C8B-B14F-4D97-AF65-F5344CB8AC3E}">
        <p14:creationId xmlns:p14="http://schemas.microsoft.com/office/powerpoint/2010/main" val="40724067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628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3841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9548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1863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7071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6128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7287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6398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0942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3532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31025" y="-239482"/>
            <a:ext cx="6557559" cy="7280364"/>
          </a:xfrm>
        </p:spPr>
      </p:pic>
    </p:spTree>
    <p:extLst>
      <p:ext uri="{BB962C8B-B14F-4D97-AF65-F5344CB8AC3E}">
        <p14:creationId xmlns:p14="http://schemas.microsoft.com/office/powerpoint/2010/main" val="4967118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4580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8377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M</a:t>
            </a:r>
            <a:r>
              <a:rPr lang="de-DE" dirty="0" smtClean="0"/>
              <a:t>ÜNCHEN – Rathaus </a:t>
            </a:r>
            <a:endParaRPr lang="hr-HR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977" y="2194559"/>
            <a:ext cx="6635932" cy="4188823"/>
          </a:xfrm>
        </p:spPr>
      </p:pic>
    </p:spTree>
    <p:extLst>
      <p:ext uri="{BB962C8B-B14F-4D97-AF65-F5344CB8AC3E}">
        <p14:creationId xmlns:p14="http://schemas.microsoft.com/office/powerpoint/2010/main" val="10008816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8161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HOTEL RAMADA - München</a:t>
            </a:r>
            <a:endParaRPr lang="hr-HR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96" y="1825625"/>
            <a:ext cx="6527007" cy="4351338"/>
          </a:xfrm>
        </p:spPr>
      </p:pic>
    </p:spTree>
    <p:extLst>
      <p:ext uri="{BB962C8B-B14F-4D97-AF65-F5344CB8AC3E}">
        <p14:creationId xmlns:p14="http://schemas.microsoft.com/office/powerpoint/2010/main" val="6901699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OLYMPIATURM- München</a:t>
            </a:r>
            <a:endParaRPr lang="hr-HR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103" y="1825625"/>
            <a:ext cx="7141925" cy="4897392"/>
          </a:xfrm>
        </p:spPr>
      </p:pic>
    </p:spTree>
    <p:extLst>
      <p:ext uri="{BB962C8B-B14F-4D97-AF65-F5344CB8AC3E}">
        <p14:creationId xmlns:p14="http://schemas.microsoft.com/office/powerpoint/2010/main" val="6404706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3829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514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9935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3017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20167" y="610416"/>
            <a:ext cx="6858000" cy="5637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1476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4454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631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STUTTGART - </a:t>
            </a:r>
            <a:r>
              <a:rPr lang="de-DE" dirty="0" err="1" smtClean="0"/>
              <a:t>restoran</a:t>
            </a:r>
            <a:endParaRPr lang="hr-HR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92147123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40493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3263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3597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2298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13337" y="486320"/>
            <a:ext cx="6940734" cy="5968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3179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9583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754" y="-1"/>
            <a:ext cx="5462996" cy="7019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8263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131" y="0"/>
            <a:ext cx="53846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58996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20</Words>
  <Application>Microsoft Office PowerPoint</Application>
  <PresentationFormat>Široki zaslon</PresentationFormat>
  <Paragraphs>6</Paragraphs>
  <Slides>45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45</vt:i4>
      </vt:variant>
    </vt:vector>
  </HeadingPairs>
  <TitlesOfParts>
    <vt:vector size="49" baseType="lpstr">
      <vt:lpstr>Arial</vt:lpstr>
      <vt:lpstr>Calibri</vt:lpstr>
      <vt:lpstr>Calibri Light</vt:lpstr>
      <vt:lpstr>Tema sustava Office</vt:lpstr>
      <vt:lpstr>NJEMAČKA /AUSTRIJA 2024.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MÜNCHEN – Rathaus </vt:lpstr>
      <vt:lpstr>PowerPoint prezentacija</vt:lpstr>
      <vt:lpstr>HOTEL RAMADA - München</vt:lpstr>
      <vt:lpstr>OLYMPIATURM- München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STUTTGART - restoran</vt:lpstr>
      <vt:lpstr>PowerPoint prezentacija</vt:lpstr>
      <vt:lpstr>PowerPoint prezentacija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NJEMAČKA /AUSTRIJA 2024.</dc:title>
  <dc:creator>DIANA GADŽA</dc:creator>
  <cp:lastModifiedBy>DIANA GADŽA</cp:lastModifiedBy>
  <cp:revision>6</cp:revision>
  <dcterms:created xsi:type="dcterms:W3CDTF">2024-06-03T17:55:58Z</dcterms:created>
  <dcterms:modified xsi:type="dcterms:W3CDTF">2024-06-03T18:32:22Z</dcterms:modified>
</cp:coreProperties>
</file>